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6" r:id="rId15"/>
    <p:sldId id="275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9D16-99ED-40F5-A02C-F6D0AD0C9934}" type="datetimeFigureOut">
              <a:rPr lang="en-US" smtClean="0"/>
              <a:pPr/>
              <a:t>1/25/2009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ACE2-4A8C-464A-A51A-A1ABC7D2BD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9D16-99ED-40F5-A02C-F6D0AD0C9934}" type="datetimeFigureOut">
              <a:rPr lang="en-US" smtClean="0"/>
              <a:pPr/>
              <a:t>1/25/2009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ACE2-4A8C-464A-A51A-A1ABC7D2BD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9D16-99ED-40F5-A02C-F6D0AD0C9934}" type="datetimeFigureOut">
              <a:rPr lang="en-US" smtClean="0"/>
              <a:pPr/>
              <a:t>1/25/2009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ACE2-4A8C-464A-A51A-A1ABC7D2BD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9D16-99ED-40F5-A02C-F6D0AD0C9934}" type="datetimeFigureOut">
              <a:rPr lang="en-US" smtClean="0"/>
              <a:pPr/>
              <a:t>1/25/2009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ACE2-4A8C-464A-A51A-A1ABC7D2BD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9D16-99ED-40F5-A02C-F6D0AD0C9934}" type="datetimeFigureOut">
              <a:rPr lang="en-US" smtClean="0"/>
              <a:pPr/>
              <a:t>1/25/2009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1ACACE2-4A8C-464A-A51A-A1ABC7D2BD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9D16-99ED-40F5-A02C-F6D0AD0C9934}" type="datetimeFigureOut">
              <a:rPr lang="en-US" smtClean="0"/>
              <a:pPr/>
              <a:t>1/25/2009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ACE2-4A8C-464A-A51A-A1ABC7D2BD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9D16-99ED-40F5-A02C-F6D0AD0C9934}" type="datetimeFigureOut">
              <a:rPr lang="en-US" smtClean="0"/>
              <a:pPr/>
              <a:t>1/25/2009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ACE2-4A8C-464A-A51A-A1ABC7D2BD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9D16-99ED-40F5-A02C-F6D0AD0C9934}" type="datetimeFigureOut">
              <a:rPr lang="en-US" smtClean="0"/>
              <a:pPr/>
              <a:t>1/25/2009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ACE2-4A8C-464A-A51A-A1ABC7D2BD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9D16-99ED-40F5-A02C-F6D0AD0C9934}" type="datetimeFigureOut">
              <a:rPr lang="en-US" smtClean="0"/>
              <a:pPr/>
              <a:t>1/25/2009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ACE2-4A8C-464A-A51A-A1ABC7D2BD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9D16-99ED-40F5-A02C-F6D0AD0C9934}" type="datetimeFigureOut">
              <a:rPr lang="en-US" smtClean="0"/>
              <a:pPr/>
              <a:t>1/25/2009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ACE2-4A8C-464A-A51A-A1ABC7D2BD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9D16-99ED-40F5-A02C-F6D0AD0C9934}" type="datetimeFigureOut">
              <a:rPr lang="en-US" smtClean="0"/>
              <a:pPr/>
              <a:t>1/25/2009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ACE2-4A8C-464A-A51A-A1ABC7D2BD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A0E9D16-99ED-40F5-A02C-F6D0AD0C9934}" type="datetimeFigureOut">
              <a:rPr lang="en-US" smtClean="0"/>
              <a:pPr/>
              <a:t>1/25/2009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1ACACE2-4A8C-464A-A51A-A1ABC7D2BD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History of the Fraternity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Meeting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 December 10, 1904 at 90 Broad Street, </a:t>
            </a:r>
            <a:r>
              <a:rPr lang="en-US" dirty="0" smtClean="0"/>
              <a:t>Charleston, </a:t>
            </a:r>
            <a:r>
              <a:rPr lang="en-US" dirty="0" smtClean="0"/>
              <a:t>South Carolina, the first meeting of Pi Kappa Phi took place </a:t>
            </a:r>
          </a:p>
          <a:p>
            <a:r>
              <a:rPr lang="en-US" dirty="0" smtClean="0"/>
              <a:t>7 Men came together to start Pi Kappa Phi </a:t>
            </a:r>
          </a:p>
          <a:p>
            <a:pPr lvl="1"/>
            <a:r>
              <a:rPr lang="en-US" dirty="0" smtClean="0"/>
              <a:t>Andrew Alexander Kroeg Jr. </a:t>
            </a:r>
          </a:p>
          <a:p>
            <a:pPr lvl="1"/>
            <a:r>
              <a:rPr lang="en-US" dirty="0" smtClean="0"/>
              <a:t>Simon Fogarty Jr. </a:t>
            </a:r>
          </a:p>
          <a:p>
            <a:pPr lvl="1"/>
            <a:r>
              <a:rPr lang="en-US" dirty="0" smtClean="0"/>
              <a:t>L. Harry Mixon </a:t>
            </a:r>
          </a:p>
          <a:p>
            <a:pPr lvl="1"/>
            <a:r>
              <a:rPr lang="en-US" dirty="0" smtClean="0"/>
              <a:t>Pelzer Wagener </a:t>
            </a:r>
          </a:p>
          <a:p>
            <a:pPr lvl="1"/>
            <a:r>
              <a:rPr lang="en-US" dirty="0" smtClean="0"/>
              <a:t>Thomas F. Mosimann </a:t>
            </a:r>
          </a:p>
          <a:p>
            <a:pPr lvl="1"/>
            <a:r>
              <a:rPr lang="en-US" dirty="0" smtClean="0"/>
              <a:t>Theodore Barnwell Kelly </a:t>
            </a:r>
          </a:p>
          <a:p>
            <a:pPr lvl="1"/>
            <a:r>
              <a:rPr lang="en-US" dirty="0" smtClean="0"/>
              <a:t>James Fogarty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Honorary Founder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Durward Owen </a:t>
            </a:r>
          </a:p>
          <a:p>
            <a:pPr lvl="1"/>
            <a:r>
              <a:rPr lang="en-US" dirty="0" smtClean="0"/>
              <a:t>Roanoke, Xi Chapter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Wagener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 one of the best Greek and Latin scholars at the college during this time </a:t>
            </a:r>
          </a:p>
          <a:p>
            <a:r>
              <a:rPr lang="en-US" dirty="0" smtClean="0"/>
              <a:t>It was Wagener who came up with Pi Kappa Phi and their secret meaning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year later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December 10</a:t>
            </a:r>
            <a:r>
              <a:rPr lang="en-US" baseline="30000" dirty="0" smtClean="0"/>
              <a:t>th</a:t>
            </a:r>
            <a:r>
              <a:rPr lang="en-US" dirty="0" smtClean="0"/>
              <a:t> 1905 Harry’s mother cooked them a huge dinner in honor of their first successful year </a:t>
            </a:r>
          </a:p>
          <a:p>
            <a:r>
              <a:rPr lang="en-US" dirty="0" smtClean="0"/>
              <a:t>This is now known as Founder’s Day and every chapter celebrates it with a feast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Esoteric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understood by or meant for only the select few who have special knowledge or interest; recondite: poetry full of esoteric allusions. 2. belonging to the select few. 3. private; secret; confidential. 4. (of a philosophical doctrine or the like) intended to be revealed only to the initiates of a group: the esoteric doctrines of Pythagoras.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Ritual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Explanation and Debrief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what the Flat Hat Club is</a:t>
            </a:r>
          </a:p>
          <a:p>
            <a:r>
              <a:rPr lang="en-US" dirty="0" smtClean="0"/>
              <a:t>Know what Phi Beta Kappa is</a:t>
            </a:r>
          </a:p>
          <a:p>
            <a:r>
              <a:rPr lang="en-US" dirty="0" smtClean="0"/>
              <a:t>Know 3 of the 7 founding fathers</a:t>
            </a:r>
          </a:p>
          <a:p>
            <a:r>
              <a:rPr lang="en-US" dirty="0" smtClean="0"/>
              <a:t>Know 3 of the 8 executive council members of Xi chapter (aka Us)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Fraternity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 I will email this out to you all however please pay attention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Roots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Flat Hat Club: </a:t>
            </a:r>
          </a:p>
          <a:p>
            <a:pPr lvl="2"/>
            <a:r>
              <a:rPr lang="en-US" dirty="0" smtClean="0"/>
              <a:t>Was formed at the College of William and Mary </a:t>
            </a:r>
          </a:p>
          <a:p>
            <a:pPr lvl="2"/>
            <a:r>
              <a:rPr lang="en-US" dirty="0" smtClean="0"/>
              <a:t>By Thomas Jefferson</a:t>
            </a:r>
          </a:p>
          <a:p>
            <a:pPr lvl="2"/>
            <a:r>
              <a:rPr lang="en-US" dirty="0" smtClean="0"/>
              <a:t>Was the precursor to the modern fraternity</a:t>
            </a:r>
          </a:p>
          <a:p>
            <a:r>
              <a:rPr lang="en-US" dirty="0" smtClean="0"/>
              <a:t>Phi Beta Kappa </a:t>
            </a:r>
          </a:p>
          <a:p>
            <a:pPr lvl="2"/>
            <a:r>
              <a:rPr lang="en-US" dirty="0" smtClean="0"/>
              <a:t>Was the first modern day fraternity </a:t>
            </a:r>
          </a:p>
          <a:p>
            <a:pPr lvl="2"/>
            <a:r>
              <a:rPr lang="en-US" dirty="0" smtClean="0"/>
              <a:t>Started in 1776</a:t>
            </a:r>
            <a:endParaRPr lang="en-US" dirty="0"/>
          </a:p>
          <a:p>
            <a:pPr lvl="2"/>
            <a:r>
              <a:rPr lang="en-US" dirty="0" smtClean="0"/>
              <a:t>Founder was John Heath </a:t>
            </a:r>
          </a:p>
          <a:p>
            <a:pPr lvl="3"/>
            <a:r>
              <a:rPr lang="en-US" dirty="0" smtClean="0"/>
              <a:t>He was denied admission to a group similar to the one started by Thomas Jefferson </a:t>
            </a:r>
          </a:p>
          <a:p>
            <a:pPr lvl="3"/>
            <a:r>
              <a:rPr lang="en-US" dirty="0" smtClean="0"/>
              <a:t>By adding Greek Letters, a secret grip, motto, and initiation he made it more exclusive then Thomas Jefferson's’ group </a:t>
            </a:r>
          </a:p>
          <a:p>
            <a:pPr lvl="2"/>
            <a:r>
              <a:rPr lang="en-US" dirty="0" smtClean="0"/>
              <a:t>Motto: “Philosophy, the Guide of Life” </a:t>
            </a:r>
            <a:endParaRPr lang="en-US" dirty="0"/>
          </a:p>
          <a:p>
            <a:pPr lvl="3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Roots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 Beta Kappa </a:t>
            </a:r>
          </a:p>
          <a:p>
            <a:pPr lvl="1"/>
            <a:r>
              <a:rPr lang="en-US" dirty="0" smtClean="0"/>
              <a:t>In 1780 they opened another chapter at Yale, and then Harvard (we have one at Roanoke) </a:t>
            </a:r>
          </a:p>
          <a:p>
            <a:pPr lvl="1"/>
            <a:r>
              <a:rPr lang="en-US" dirty="0" smtClean="0"/>
              <a:t>Only 200 schools in the nation have this honor society</a:t>
            </a:r>
          </a:p>
          <a:p>
            <a:pPr lvl="1"/>
            <a:r>
              <a:rPr lang="en-US" dirty="0" smtClean="0"/>
              <a:t>In the 1830’s they were forced to tell their secrets due to an “anti- secret society movement” </a:t>
            </a:r>
          </a:p>
          <a:p>
            <a:pPr lvl="1"/>
            <a:r>
              <a:rPr lang="en-US" dirty="0" smtClean="0"/>
              <a:t>Before they told their secrets other groups had already formed including Kappa Alpha Society.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 College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Union College </a:t>
            </a:r>
            <a:r>
              <a:rPr lang="en-US" dirty="0" smtClean="0"/>
              <a:t>is </a:t>
            </a:r>
            <a:r>
              <a:rPr lang="en-US" dirty="0" smtClean="0"/>
              <a:t>nicknamed “The Mother of Fraternities” because it was the first college to have them. </a:t>
            </a:r>
          </a:p>
          <a:p>
            <a:r>
              <a:rPr lang="en-US" dirty="0" smtClean="0"/>
              <a:t>Kappa Alpha Society (don’t confuse it with Kappa Alpha Order which we have)</a:t>
            </a:r>
          </a:p>
          <a:p>
            <a:r>
              <a:rPr lang="en-US" dirty="0" smtClean="0"/>
              <a:t>Sigma Phi</a:t>
            </a:r>
          </a:p>
          <a:p>
            <a:r>
              <a:rPr lang="en-US" dirty="0" smtClean="0"/>
              <a:t>Delta Phi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Nu Phi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you will understand why we shouted “Can I get a Nu Phi” at Bid’s Day </a:t>
            </a:r>
          </a:p>
          <a:p>
            <a:r>
              <a:rPr lang="en-US" dirty="0" smtClean="0"/>
              <a:t>Nu </a:t>
            </a:r>
            <a:r>
              <a:rPr lang="en-US" dirty="0" smtClean="0"/>
              <a:t>Phi is the name of the group that later evolved into Pi Kappa Phi </a:t>
            </a:r>
          </a:p>
          <a:p>
            <a:r>
              <a:rPr lang="en-US" dirty="0" smtClean="0"/>
              <a:t>Nu Phi means “Non-fraternity” </a:t>
            </a:r>
          </a:p>
          <a:p>
            <a:r>
              <a:rPr lang="en-US" dirty="0" smtClean="0"/>
              <a:t>This is why we always say we are not the stereotypical fraternity and some of us hate the term “Frat”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start of Pi Kappa Phi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During this time period at The College of Charleston (where we were founded by the way) one group controlled the campus in terms of influence “The Chrestomathics Literary Society” </a:t>
            </a:r>
          </a:p>
          <a:p>
            <a:r>
              <a:rPr lang="en-US" dirty="0" smtClean="0"/>
              <a:t>Realizing that the campus needed a change in power, several guys got together and tried to oppose the officers in the next election with their own slate of officers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start of Pi Kappa Phi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this time 3 small fraternities existed at Charleston. Each fraternity raised its own slate of officers to keep the power within the fraternities </a:t>
            </a:r>
          </a:p>
          <a:p>
            <a:r>
              <a:rPr lang="en-US" dirty="0" smtClean="0"/>
              <a:t>Our founders were not in a fraternity and thus Nu Phi was born, a group of men running on a slate together to change the Literary Society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start of Pi Kappa Phi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lost </a:t>
            </a:r>
          </a:p>
          <a:p>
            <a:r>
              <a:rPr lang="en-US" dirty="0" smtClean="0"/>
              <a:t>Not to be overcome by defeat 7 of the most loyal Nu Phi’s decided to start a completely new fraternity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</TotalTime>
  <Words>688</Words>
  <Application>Microsoft Office PowerPoint</Application>
  <PresentationFormat>On-screen Show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Apex</vt:lpstr>
      <vt:lpstr>History of the Fraternity </vt:lpstr>
      <vt:lpstr>History of the Fraternity </vt:lpstr>
      <vt:lpstr>Our Roots </vt:lpstr>
      <vt:lpstr>Our Roots </vt:lpstr>
      <vt:lpstr>Union College </vt:lpstr>
      <vt:lpstr>Enter Nu Phi </vt:lpstr>
      <vt:lpstr>The start of Pi Kappa Phi </vt:lpstr>
      <vt:lpstr>The start of Pi Kappa Phi </vt:lpstr>
      <vt:lpstr>The start of Pi Kappa Phi </vt:lpstr>
      <vt:lpstr>The Meeting </vt:lpstr>
      <vt:lpstr>4th Honorary Founder </vt:lpstr>
      <vt:lpstr>Wagener </vt:lpstr>
      <vt:lpstr>One year later</vt:lpstr>
      <vt:lpstr>Esoteric </vt:lpstr>
      <vt:lpstr>Ritual </vt:lpstr>
      <vt:lpstr>For next time…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the Fraternity</dc:title>
  <dc:creator>Ethan</dc:creator>
  <cp:lastModifiedBy>Ethan</cp:lastModifiedBy>
  <cp:revision>8</cp:revision>
  <dcterms:created xsi:type="dcterms:W3CDTF">2008-02-16T19:00:25Z</dcterms:created>
  <dcterms:modified xsi:type="dcterms:W3CDTF">2009-01-25T17:54:47Z</dcterms:modified>
</cp:coreProperties>
</file>